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sldIdLst>
    <p:sldId id="266" r:id="rId2"/>
    <p:sldId id="451" r:id="rId3"/>
    <p:sldId id="468" r:id="rId4"/>
    <p:sldId id="469" r:id="rId5"/>
    <p:sldId id="470" r:id="rId6"/>
    <p:sldId id="471" r:id="rId7"/>
    <p:sldId id="472" r:id="rId8"/>
    <p:sldId id="473" r:id="rId9"/>
    <p:sldId id="474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41" autoAdjust="0"/>
    <p:restoredTop sz="94694"/>
  </p:normalViewPr>
  <p:slideViewPr>
    <p:cSldViewPr snapToGrid="0">
      <p:cViewPr varScale="1">
        <p:scale>
          <a:sx n="120" d="100"/>
          <a:sy n="120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DCEED13-39D2-4A83-B87B-6D0F7F01A4D3}" type="datetimeFigureOut">
              <a:rPr lang="en-US" smtClean="0"/>
              <a:t>8/27/25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593355C-1D61-47C4-B2CB-EE303B68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787C-C42D-4C68-9C7B-9821B6BB0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FF416-506D-4F72-B1FF-DAE3E0DC7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353FA-E71D-4D06-AA56-2ACDDD75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A460-2539-2240-B8F6-DB1E6FA2D0BA}" type="datetime1">
              <a:rPr lang="en-GB" smtClean="0"/>
              <a:t>27/08/2025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01BA7-35A4-4F35-8BCB-7BA009EA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4B298-E448-4E88-B9B6-261DAD24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505-353E-42B8-8F6F-E36C9076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0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5AC1-A2D3-4FEE-91B7-E97B4B0B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04187-1D86-4285-BFD9-9A2C255B9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EF899-5D81-41D8-A811-2EB23E26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1C36-72CA-EC4F-931F-178E2EC0FA7C}" type="datetime1">
              <a:rPr lang="en-GB" smtClean="0"/>
              <a:t>27/08/2025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DA9A4-CE70-43C1-A03B-66B72E35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BF300-212D-4BEC-B36A-0A346ED4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505-353E-42B8-8F6F-E36C9076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8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FE819-722F-44C0-83E4-9DD61FCAB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7DF9B-C77C-4899-BC96-4E5795D89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28228-0EB6-4EC2-80D5-7D84D64B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944B-A1BC-9447-A522-398296474A73}" type="datetime1">
              <a:rPr lang="en-GB" smtClean="0"/>
              <a:t>27/08/2025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B0AD2-9C50-4691-B80F-EF012123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29E9-1024-4466-9A0D-A55DA6CB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505-353E-42B8-8F6F-E36C9076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3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BB62-50D3-402C-81DD-66C0B784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C151B-9B58-423A-A7FD-84721B8DF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F1608-18FE-4E39-B562-F349B3A3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6DF3-104D-1348-82D2-54E22D5D5395}" type="datetime1">
              <a:rPr lang="en-GB" smtClean="0"/>
              <a:t>27/08/2025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A6AD7-6614-464D-B4F8-EB9F6307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9D453-6BE3-41C4-BE78-50B978B0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505-353E-42B8-8F6F-E36C9076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3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23D73-AEB5-4D4B-96C4-83D18DF6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61911-4570-4337-9715-F32163384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B3237-1109-49E0-BB16-5A577631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4CD0-B803-F248-9F30-6CD8C7FC0D87}" type="datetime1">
              <a:rPr lang="en-GB" smtClean="0"/>
              <a:t>27/08/2025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91172-DF03-44E6-856A-C2405D146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69238-0BDB-4AED-8266-C1764151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505-353E-42B8-8F6F-E36C9076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9D10-8AED-495C-999A-6AD47835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C3115-FF45-4606-A3BB-36EF5737F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3157F-1D8D-4369-B763-A496D103A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5A54C-2CBA-462E-BC10-F88ED544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69AF-1243-A84F-963E-D2599123C825}" type="datetime1">
              <a:rPr lang="en-GB" smtClean="0"/>
              <a:t>27/08/2025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21A0E-E62B-4A44-8DBA-11249040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ACBB4-8FCE-4564-B599-D0447EB6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505-353E-42B8-8F6F-E36C9076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5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7FFF-6DA5-496C-B140-64E3BCDE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637BB-0AE9-4676-A4C8-A0B9740C2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43345-79BB-43A2-86EB-B3FD5C95E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93D3C-95EC-4527-94A4-72606FCF3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0FC04-B14C-42CD-B07B-7A0E373D6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A5E751-03B5-48B2-9FE3-8AE73861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7511-4EF3-F145-AF0B-CC94E3176E93}" type="datetime1">
              <a:rPr lang="en-GB" smtClean="0"/>
              <a:t>27/08/2025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0E091-0F06-46E9-862A-85D66EF3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BA0D9-9741-479E-8323-14DAC5F7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505-353E-42B8-8F6F-E36C9076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3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2B4E-9295-4FC3-A1DC-CAF9EF1C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73245-3FE3-4747-90A5-1690A834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3112D-6D43-DF44-8D08-BEC8971ABF0A}" type="datetime1">
              <a:rPr lang="en-GB" smtClean="0"/>
              <a:t>27/08/2025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40B77-274F-4737-9936-88D76027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A0194-A5C6-4D88-9FB0-7CCD21BEA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505-353E-42B8-8F6F-E36C9076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21C88-7B2B-4987-9559-F6795626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829-E86D-4E45-A4F5-79D7B4D562A0}" type="datetime1">
              <a:rPr lang="en-GB" smtClean="0"/>
              <a:t>27/08/2025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A5D16-E462-4C2F-A61D-C291CD10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1BD1F-0EBC-448E-A4F7-53A6F8BF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505-353E-42B8-8F6F-E36C9076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F075-9771-4EF1-AA7A-54C03B6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6C407-07A4-44A4-B190-E919E8BD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A726F-EC1C-4BF0-82A3-03414FC6B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09427-06F1-4EBC-8406-81448028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3EF3-F245-314E-951F-4F2AF4F6186A}" type="datetime1">
              <a:rPr lang="en-GB" smtClean="0"/>
              <a:t>27/08/2025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F081F-2306-419A-8E02-73C0DB32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F4DA8-393A-4C76-8FB5-E8D4EEDB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505-353E-42B8-8F6F-E36C9076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0C959-9207-4280-B50F-662DF34B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5D732-F9A1-482F-95C8-1A5460F4E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2D596-9D15-447A-928B-EDB59C8AB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3080B-FF02-4AE6-BDDE-1183B452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EB38-44CB-1649-B711-422528D363F4}" type="datetime1">
              <a:rPr lang="en-GB" smtClean="0"/>
              <a:t>27/08/2025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44D44-AE01-4A31-A354-AB16249BA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0CDBD-99CA-49F7-82F1-45E7B910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505-353E-42B8-8F6F-E36C9076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2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451C4-BB8C-4FFE-AB31-7F877DDD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D83C7-20F9-4AF0-A9D0-6FEA36936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25DC7-2A27-4509-9DB5-14AAD2574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D70D3-D04A-A54B-8E88-20374344A6BC}" type="datetime1">
              <a:rPr lang="en-GB" smtClean="0"/>
              <a:t>27/08/2025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EAB83-A9B8-4BD2-878E-C8EC5408B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A6ADD-2F89-4764-8B50-F49C2E372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1505-353E-42B8-8F6F-E36C9076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23FF4-84E2-42A7-BD23-30209ECD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96" y="1281389"/>
            <a:ext cx="11330608" cy="1230005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湖畔家访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D83DB99-BB4E-4B09-8ED0-C9D06AF17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768" y="3325761"/>
            <a:ext cx="9144000" cy="2824316"/>
          </a:xfrm>
        </p:spPr>
        <p:txBody>
          <a:bodyPr anchor="ctr">
            <a:normAutofit/>
          </a:bodyPr>
          <a:lstStyle/>
          <a:p>
            <a:r>
              <a:rPr lang="zh-CN" alt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欧阳书淼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牛津大学赛德商学院</a:t>
            </a:r>
            <a:endParaRPr lang="en-US" altLang="zh-CN" sz="2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4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8D9B4-90EF-3B6C-6D99-66C9A6FD3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FE36-97F4-9BE1-9469-DF13319D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我与世界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D9F17-0176-F6C9-D42D-E87A9C71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4958" y="6326702"/>
            <a:ext cx="2743200" cy="365125"/>
          </a:xfrm>
        </p:spPr>
        <p:txBody>
          <a:bodyPr/>
          <a:lstStyle/>
          <a:p>
            <a:fld id="{53341505-353E-42B8-8F6F-E36C90761D2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A44140F-A3E9-6869-BEE4-637F9A8B8395}"/>
              </a:ext>
            </a:extLst>
          </p:cNvPr>
          <p:cNvSpPr/>
          <p:nvPr/>
        </p:nvSpPr>
        <p:spPr>
          <a:xfrm>
            <a:off x="2243469" y="2314373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理论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D871BA6-3EBE-CD5D-AB0F-0CC5A176113B}"/>
              </a:ext>
            </a:extLst>
          </p:cNvPr>
          <p:cNvSpPr/>
          <p:nvPr/>
        </p:nvSpPr>
        <p:spPr>
          <a:xfrm>
            <a:off x="7513675" y="2314372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实践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288EFC-F7F7-FFDC-2CFC-04E4871A92A2}"/>
              </a:ext>
            </a:extLst>
          </p:cNvPr>
          <p:cNvSpPr/>
          <p:nvPr/>
        </p:nvSpPr>
        <p:spPr>
          <a:xfrm>
            <a:off x="4878572" y="4733205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概念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E9B368-6EE0-5A58-1D85-CE48CB49807D}"/>
              </a:ext>
            </a:extLst>
          </p:cNvPr>
          <p:cNvCxnSpPr>
            <a:cxnSpLocks/>
            <a:stCxn id="8" idx="2"/>
            <a:endCxn id="9" idx="3"/>
          </p:cNvCxnSpPr>
          <p:nvPr/>
        </p:nvCxnSpPr>
        <p:spPr>
          <a:xfrm flipH="1">
            <a:off x="7313428" y="3675339"/>
            <a:ext cx="1417675" cy="1738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F16CA44-4C8B-7B39-9233-1609D9B69107}"/>
              </a:ext>
            </a:extLst>
          </p:cNvPr>
          <p:cNvSpPr txBox="1"/>
          <p:nvPr/>
        </p:nvSpPr>
        <p:spPr>
          <a:xfrm>
            <a:off x="8330993" y="427153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感知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7142EE-36D9-BAA8-5153-517BAA23A3BD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flipH="1" flipV="1">
            <a:off x="3460897" y="3675340"/>
            <a:ext cx="1417675" cy="17383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68A225-F624-1CB9-CCBD-0136B652E8F4}"/>
              </a:ext>
            </a:extLst>
          </p:cNvPr>
          <p:cNvSpPr txBox="1"/>
          <p:nvPr/>
        </p:nvSpPr>
        <p:spPr>
          <a:xfrm>
            <a:off x="3060787" y="427153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推演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A2D491-BFE5-9AA2-1EDB-B40FB8213D3D}"/>
              </a:ext>
            </a:extLst>
          </p:cNvPr>
          <p:cNvCxnSpPr>
            <a:cxnSpLocks/>
          </p:cNvCxnSpPr>
          <p:nvPr/>
        </p:nvCxnSpPr>
        <p:spPr>
          <a:xfrm flipV="1">
            <a:off x="4678325" y="2793777"/>
            <a:ext cx="283535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781ADA7-7107-BF46-9E5C-F32049B19077}"/>
              </a:ext>
            </a:extLst>
          </p:cNvPr>
          <p:cNvSpPr txBox="1"/>
          <p:nvPr/>
        </p:nvSpPr>
        <p:spPr>
          <a:xfrm>
            <a:off x="5695890" y="23143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应用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BB1883-520A-B499-176E-9B67B6824DFD}"/>
              </a:ext>
            </a:extLst>
          </p:cNvPr>
          <p:cNvCxnSpPr>
            <a:cxnSpLocks/>
          </p:cNvCxnSpPr>
          <p:nvPr/>
        </p:nvCxnSpPr>
        <p:spPr>
          <a:xfrm flipH="1" flipV="1">
            <a:off x="4678325" y="3182660"/>
            <a:ext cx="283535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1D3B718-8D71-BF39-D4A7-A0FD788E7024}"/>
              </a:ext>
            </a:extLst>
          </p:cNvPr>
          <p:cNvSpPr txBox="1"/>
          <p:nvPr/>
        </p:nvSpPr>
        <p:spPr>
          <a:xfrm>
            <a:off x="5328801" y="3195934"/>
            <a:ext cx="153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证明</a:t>
            </a:r>
            <a:r>
              <a:rPr kumimoji="1" lang="en-US" altLang="zh-CN" sz="2400" dirty="0"/>
              <a:t>/</a:t>
            </a:r>
            <a:r>
              <a:rPr kumimoji="1" lang="zh-CN" altLang="en-US" sz="2400" dirty="0"/>
              <a:t>证伪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FC001B9-458C-66C2-1D01-D79EA027DBBC}"/>
              </a:ext>
            </a:extLst>
          </p:cNvPr>
          <p:cNvCxnSpPr>
            <a:cxnSpLocks/>
            <a:stCxn id="8" idx="0"/>
            <a:endCxn id="8" idx="3"/>
          </p:cNvCxnSpPr>
          <p:nvPr/>
        </p:nvCxnSpPr>
        <p:spPr>
          <a:xfrm rot="16200000" flipH="1">
            <a:off x="8999575" y="2045900"/>
            <a:ext cx="680484" cy="1217428"/>
          </a:xfrm>
          <a:prstGeom prst="curvedConnector4">
            <a:avLst>
              <a:gd name="adj1" fmla="val -139844"/>
              <a:gd name="adj2" fmla="val 154584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C7B77AC-D050-2B9B-8228-F8F6E8F52041}"/>
              </a:ext>
            </a:extLst>
          </p:cNvPr>
          <p:cNvSpPr txBox="1"/>
          <p:nvPr/>
        </p:nvSpPr>
        <p:spPr>
          <a:xfrm>
            <a:off x="10178905" y="11235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直觉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F80AFA-7BF8-C105-E56F-1D1FB73A0993}"/>
              </a:ext>
            </a:extLst>
          </p:cNvPr>
          <p:cNvSpPr txBox="1"/>
          <p:nvPr/>
        </p:nvSpPr>
        <p:spPr>
          <a:xfrm>
            <a:off x="10841057" y="1123599"/>
            <a:ext cx="4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⚀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C62ACE-2977-543D-9DC8-044B808FDEC2}"/>
              </a:ext>
            </a:extLst>
          </p:cNvPr>
          <p:cNvSpPr txBox="1"/>
          <p:nvPr/>
        </p:nvSpPr>
        <p:spPr>
          <a:xfrm>
            <a:off x="5914368" y="2766294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⚁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D827CD-234A-DB93-85B5-613B7605A2E5}"/>
              </a:ext>
            </a:extLst>
          </p:cNvPr>
          <p:cNvSpPr txBox="1"/>
          <p:nvPr/>
        </p:nvSpPr>
        <p:spPr>
          <a:xfrm>
            <a:off x="5887447" y="6094172"/>
            <a:ext cx="4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⚂</a:t>
            </a:r>
          </a:p>
        </p:txBody>
      </p:sp>
    </p:spTree>
    <p:extLst>
      <p:ext uri="{BB962C8B-B14F-4D97-AF65-F5344CB8AC3E}">
        <p14:creationId xmlns:p14="http://schemas.microsoft.com/office/powerpoint/2010/main" val="301963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0DA0B-A761-0739-C954-D293FAEE4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678BF-FF29-8BD4-0327-CD4A3254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1991-2006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湖北仙桃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16D2C-F0E4-2DBE-D4DC-2D52F051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4958" y="6326702"/>
            <a:ext cx="2743200" cy="365125"/>
          </a:xfrm>
        </p:spPr>
        <p:txBody>
          <a:bodyPr/>
          <a:lstStyle/>
          <a:p>
            <a:fld id="{53341505-353E-42B8-8F6F-E36C90761D2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9D80E70-6614-65FC-0EEC-F0B65CE18474}"/>
              </a:ext>
            </a:extLst>
          </p:cNvPr>
          <p:cNvSpPr/>
          <p:nvPr/>
        </p:nvSpPr>
        <p:spPr>
          <a:xfrm>
            <a:off x="7513675" y="2314372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实践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C22B670-2FDA-674C-4F11-87A8018B547D}"/>
              </a:ext>
            </a:extLst>
          </p:cNvPr>
          <p:cNvCxnSpPr>
            <a:cxnSpLocks/>
            <a:stCxn id="8" idx="0"/>
            <a:endCxn id="8" idx="3"/>
          </p:cNvCxnSpPr>
          <p:nvPr/>
        </p:nvCxnSpPr>
        <p:spPr>
          <a:xfrm rot="16200000" flipH="1">
            <a:off x="8999575" y="2045900"/>
            <a:ext cx="680484" cy="1217428"/>
          </a:xfrm>
          <a:prstGeom prst="curvedConnector4">
            <a:avLst>
              <a:gd name="adj1" fmla="val -139844"/>
              <a:gd name="adj2" fmla="val 154584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9CFAF1C-3671-3F04-7F69-07D0A3ED931B}"/>
              </a:ext>
            </a:extLst>
          </p:cNvPr>
          <p:cNvSpPr txBox="1"/>
          <p:nvPr/>
        </p:nvSpPr>
        <p:spPr>
          <a:xfrm>
            <a:off x="10178905" y="11235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直觉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225B2A-4C81-B8F5-CD51-8C6A8BA95405}"/>
              </a:ext>
            </a:extLst>
          </p:cNvPr>
          <p:cNvSpPr txBox="1"/>
          <p:nvPr/>
        </p:nvSpPr>
        <p:spPr>
          <a:xfrm>
            <a:off x="10841057" y="1123599"/>
            <a:ext cx="4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⚀</a:t>
            </a:r>
          </a:p>
        </p:txBody>
      </p:sp>
    </p:spTree>
    <p:extLst>
      <p:ext uri="{BB962C8B-B14F-4D97-AF65-F5344CB8AC3E}">
        <p14:creationId xmlns:p14="http://schemas.microsoft.com/office/powerpoint/2010/main" val="240634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9D95B-F30E-BD05-04ED-9D75A251B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FDFE-58AD-CC6B-D0ED-B08F2855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2006-2009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湖北武汉，高中，书记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0064E-B819-73CD-8996-3388602F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4958" y="6326702"/>
            <a:ext cx="2743200" cy="365125"/>
          </a:xfrm>
        </p:spPr>
        <p:txBody>
          <a:bodyPr/>
          <a:lstStyle/>
          <a:p>
            <a:fld id="{53341505-353E-42B8-8F6F-E36C90761D2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FA39C85-47C3-58C0-EF53-703D9CD1AE78}"/>
              </a:ext>
            </a:extLst>
          </p:cNvPr>
          <p:cNvSpPr/>
          <p:nvPr/>
        </p:nvSpPr>
        <p:spPr>
          <a:xfrm>
            <a:off x="2243469" y="2314373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理论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5073CD-07E7-47CB-615F-CF0BF3D51091}"/>
              </a:ext>
            </a:extLst>
          </p:cNvPr>
          <p:cNvSpPr/>
          <p:nvPr/>
        </p:nvSpPr>
        <p:spPr>
          <a:xfrm>
            <a:off x="7513675" y="2314372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实践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E38502-EBCE-ECA9-5557-7D6718B96A64}"/>
              </a:ext>
            </a:extLst>
          </p:cNvPr>
          <p:cNvCxnSpPr>
            <a:cxnSpLocks/>
          </p:cNvCxnSpPr>
          <p:nvPr/>
        </p:nvCxnSpPr>
        <p:spPr>
          <a:xfrm flipV="1">
            <a:off x="4678325" y="2793777"/>
            <a:ext cx="283535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771BC8-C9C1-B0E4-8531-F086A0A4410C}"/>
              </a:ext>
            </a:extLst>
          </p:cNvPr>
          <p:cNvSpPr txBox="1"/>
          <p:nvPr/>
        </p:nvSpPr>
        <p:spPr>
          <a:xfrm>
            <a:off x="5695890" y="23143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应用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EB6EA1-E536-97D3-9316-66B8CC25EAA6}"/>
              </a:ext>
            </a:extLst>
          </p:cNvPr>
          <p:cNvCxnSpPr>
            <a:cxnSpLocks/>
          </p:cNvCxnSpPr>
          <p:nvPr/>
        </p:nvCxnSpPr>
        <p:spPr>
          <a:xfrm flipH="1" flipV="1">
            <a:off x="4678325" y="3182660"/>
            <a:ext cx="283535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7277F8D-F744-6C2E-6255-472E595152AF}"/>
              </a:ext>
            </a:extLst>
          </p:cNvPr>
          <p:cNvSpPr txBox="1"/>
          <p:nvPr/>
        </p:nvSpPr>
        <p:spPr>
          <a:xfrm>
            <a:off x="5328801" y="3195934"/>
            <a:ext cx="153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证明</a:t>
            </a:r>
            <a:r>
              <a:rPr kumimoji="1" lang="en-US" altLang="zh-CN" sz="2400" dirty="0"/>
              <a:t>/</a:t>
            </a:r>
            <a:r>
              <a:rPr kumimoji="1" lang="zh-CN" altLang="en-US" sz="2400" dirty="0"/>
              <a:t>证伪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985B354A-CB88-8E5C-7A54-0375CDD53427}"/>
              </a:ext>
            </a:extLst>
          </p:cNvPr>
          <p:cNvCxnSpPr>
            <a:cxnSpLocks/>
            <a:stCxn id="8" idx="0"/>
            <a:endCxn id="8" idx="3"/>
          </p:cNvCxnSpPr>
          <p:nvPr/>
        </p:nvCxnSpPr>
        <p:spPr>
          <a:xfrm rot="16200000" flipH="1">
            <a:off x="8999575" y="2045900"/>
            <a:ext cx="680484" cy="1217428"/>
          </a:xfrm>
          <a:prstGeom prst="curvedConnector4">
            <a:avLst>
              <a:gd name="adj1" fmla="val -139844"/>
              <a:gd name="adj2" fmla="val 154584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26EBAC5-A5FF-009F-AB64-9A4B5EDDF11A}"/>
              </a:ext>
            </a:extLst>
          </p:cNvPr>
          <p:cNvSpPr txBox="1"/>
          <p:nvPr/>
        </p:nvSpPr>
        <p:spPr>
          <a:xfrm>
            <a:off x="10178905" y="11235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直觉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8A979C-266F-AC53-29DD-E419F25DBFBD}"/>
              </a:ext>
            </a:extLst>
          </p:cNvPr>
          <p:cNvSpPr txBox="1"/>
          <p:nvPr/>
        </p:nvSpPr>
        <p:spPr>
          <a:xfrm>
            <a:off x="10841057" y="1123599"/>
            <a:ext cx="4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⚀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2A8A28-E0A8-D4A3-FC2F-03D8FE888508}"/>
              </a:ext>
            </a:extLst>
          </p:cNvPr>
          <p:cNvSpPr txBox="1"/>
          <p:nvPr/>
        </p:nvSpPr>
        <p:spPr>
          <a:xfrm>
            <a:off x="5914368" y="2766294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⚁</a:t>
            </a:r>
          </a:p>
        </p:txBody>
      </p:sp>
    </p:spTree>
    <p:extLst>
      <p:ext uri="{BB962C8B-B14F-4D97-AF65-F5344CB8AC3E}">
        <p14:creationId xmlns:p14="http://schemas.microsoft.com/office/powerpoint/2010/main" val="268755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F7510-3328-3BCC-2C94-A9EA8EF56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271EB-00E9-3FFF-9127-8D72399A5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2009-2013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清华，生物，普渡，创业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3B66A-9842-0BEB-D9D1-43E46F77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4958" y="6326702"/>
            <a:ext cx="2743200" cy="365125"/>
          </a:xfrm>
        </p:spPr>
        <p:txBody>
          <a:bodyPr/>
          <a:lstStyle/>
          <a:p>
            <a:fld id="{53341505-353E-42B8-8F6F-E36C90761D2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CFD24C4-F3B7-896D-733A-960D2B1C5204}"/>
              </a:ext>
            </a:extLst>
          </p:cNvPr>
          <p:cNvSpPr/>
          <p:nvPr/>
        </p:nvSpPr>
        <p:spPr>
          <a:xfrm>
            <a:off x="2243469" y="2314373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理论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252719F-8128-4B40-BFD1-65A5DBDCE053}"/>
              </a:ext>
            </a:extLst>
          </p:cNvPr>
          <p:cNvSpPr/>
          <p:nvPr/>
        </p:nvSpPr>
        <p:spPr>
          <a:xfrm>
            <a:off x="7513675" y="2314372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实践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76240F-95E7-F509-EBD6-B75AC33517FF}"/>
              </a:ext>
            </a:extLst>
          </p:cNvPr>
          <p:cNvSpPr/>
          <p:nvPr/>
        </p:nvSpPr>
        <p:spPr>
          <a:xfrm>
            <a:off x="4878572" y="4733205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概念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1CD708-4482-3D61-DFA5-85D3B726DD0D}"/>
              </a:ext>
            </a:extLst>
          </p:cNvPr>
          <p:cNvCxnSpPr>
            <a:cxnSpLocks/>
            <a:stCxn id="8" idx="2"/>
            <a:endCxn id="9" idx="3"/>
          </p:cNvCxnSpPr>
          <p:nvPr/>
        </p:nvCxnSpPr>
        <p:spPr>
          <a:xfrm flipH="1">
            <a:off x="7313428" y="3675339"/>
            <a:ext cx="1417675" cy="1738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B9DC2C-3589-E1C2-E3F7-E0EED53E07C3}"/>
              </a:ext>
            </a:extLst>
          </p:cNvPr>
          <p:cNvSpPr txBox="1"/>
          <p:nvPr/>
        </p:nvSpPr>
        <p:spPr>
          <a:xfrm>
            <a:off x="8330993" y="427153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感知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8DEB62-F157-AEAF-1BB4-2C1EB05D249F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flipH="1" flipV="1">
            <a:off x="3460897" y="3675340"/>
            <a:ext cx="1417675" cy="17383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5A3DDF3-564D-1422-53BD-10B7BD345BC4}"/>
              </a:ext>
            </a:extLst>
          </p:cNvPr>
          <p:cNvSpPr txBox="1"/>
          <p:nvPr/>
        </p:nvSpPr>
        <p:spPr>
          <a:xfrm>
            <a:off x="3060787" y="427153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推演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3A5A4D-0DF7-67C8-0DDD-D9B6C101C329}"/>
              </a:ext>
            </a:extLst>
          </p:cNvPr>
          <p:cNvCxnSpPr>
            <a:cxnSpLocks/>
          </p:cNvCxnSpPr>
          <p:nvPr/>
        </p:nvCxnSpPr>
        <p:spPr>
          <a:xfrm flipV="1">
            <a:off x="4678325" y="2793777"/>
            <a:ext cx="283535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99BAEE2-9186-033D-91BA-F97390BB681A}"/>
              </a:ext>
            </a:extLst>
          </p:cNvPr>
          <p:cNvSpPr txBox="1"/>
          <p:nvPr/>
        </p:nvSpPr>
        <p:spPr>
          <a:xfrm>
            <a:off x="5695890" y="23143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应用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CE3ED4-4A7B-D567-41A1-3AE007AAB93B}"/>
              </a:ext>
            </a:extLst>
          </p:cNvPr>
          <p:cNvCxnSpPr>
            <a:cxnSpLocks/>
          </p:cNvCxnSpPr>
          <p:nvPr/>
        </p:nvCxnSpPr>
        <p:spPr>
          <a:xfrm flipH="1" flipV="1">
            <a:off x="4678325" y="3182660"/>
            <a:ext cx="283535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95ED67B-1E73-FAAF-74B9-0995E85FEE70}"/>
              </a:ext>
            </a:extLst>
          </p:cNvPr>
          <p:cNvSpPr txBox="1"/>
          <p:nvPr/>
        </p:nvSpPr>
        <p:spPr>
          <a:xfrm>
            <a:off x="5328801" y="3195934"/>
            <a:ext cx="153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证明</a:t>
            </a:r>
            <a:r>
              <a:rPr kumimoji="1" lang="en-US" altLang="zh-CN" sz="2400" dirty="0"/>
              <a:t>/</a:t>
            </a:r>
            <a:r>
              <a:rPr kumimoji="1" lang="zh-CN" altLang="en-US" sz="2400" dirty="0"/>
              <a:t>证伪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0D7E946C-419A-3DA9-4D66-E60F5784A277}"/>
              </a:ext>
            </a:extLst>
          </p:cNvPr>
          <p:cNvCxnSpPr>
            <a:cxnSpLocks/>
            <a:stCxn id="8" idx="0"/>
            <a:endCxn id="8" idx="3"/>
          </p:cNvCxnSpPr>
          <p:nvPr/>
        </p:nvCxnSpPr>
        <p:spPr>
          <a:xfrm rot="16200000" flipH="1">
            <a:off x="8999575" y="2045900"/>
            <a:ext cx="680484" cy="1217428"/>
          </a:xfrm>
          <a:prstGeom prst="curvedConnector4">
            <a:avLst>
              <a:gd name="adj1" fmla="val -139844"/>
              <a:gd name="adj2" fmla="val 154584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50BE828-EDFA-3428-DB3C-B81D7C37A99A}"/>
              </a:ext>
            </a:extLst>
          </p:cNvPr>
          <p:cNvSpPr txBox="1"/>
          <p:nvPr/>
        </p:nvSpPr>
        <p:spPr>
          <a:xfrm>
            <a:off x="10178905" y="11235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直觉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29EA69-CF74-5DFB-CD67-7ADC0491F8C9}"/>
              </a:ext>
            </a:extLst>
          </p:cNvPr>
          <p:cNvSpPr txBox="1"/>
          <p:nvPr/>
        </p:nvSpPr>
        <p:spPr>
          <a:xfrm>
            <a:off x="10841057" y="1123599"/>
            <a:ext cx="4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⚀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BBB15A-7FB6-10F9-D7DB-0ED20E83B7A7}"/>
              </a:ext>
            </a:extLst>
          </p:cNvPr>
          <p:cNvSpPr txBox="1"/>
          <p:nvPr/>
        </p:nvSpPr>
        <p:spPr>
          <a:xfrm>
            <a:off x="5914368" y="2766294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⚁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EAC7C2-1E76-9089-776A-1E8113A166E0}"/>
              </a:ext>
            </a:extLst>
          </p:cNvPr>
          <p:cNvSpPr txBox="1"/>
          <p:nvPr/>
        </p:nvSpPr>
        <p:spPr>
          <a:xfrm>
            <a:off x="5887447" y="6094172"/>
            <a:ext cx="4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⚂</a:t>
            </a:r>
          </a:p>
        </p:txBody>
      </p:sp>
    </p:spTree>
    <p:extLst>
      <p:ext uri="{BB962C8B-B14F-4D97-AF65-F5344CB8AC3E}">
        <p14:creationId xmlns:p14="http://schemas.microsoft.com/office/powerpoint/2010/main" val="23275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A04E1-1236-AED0-AD10-39708249F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37C4-DD33-CBB8-26AD-592F4EB5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2013-2015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北大，学术路，哈佛，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B0605-EE2B-02A6-87C3-8C87A658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4958" y="6326702"/>
            <a:ext cx="2743200" cy="365125"/>
          </a:xfrm>
        </p:spPr>
        <p:txBody>
          <a:bodyPr/>
          <a:lstStyle/>
          <a:p>
            <a:fld id="{53341505-353E-42B8-8F6F-E36C90761D2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5EB9070-287F-9F70-7581-D493EBB00D6F}"/>
              </a:ext>
            </a:extLst>
          </p:cNvPr>
          <p:cNvSpPr/>
          <p:nvPr/>
        </p:nvSpPr>
        <p:spPr>
          <a:xfrm>
            <a:off x="2243469" y="2314373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理论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D37E90-89CC-5252-1ACC-CFE76E988DC7}"/>
              </a:ext>
            </a:extLst>
          </p:cNvPr>
          <p:cNvSpPr/>
          <p:nvPr/>
        </p:nvSpPr>
        <p:spPr>
          <a:xfrm>
            <a:off x="7513675" y="2314372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实践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DD9BA45-5D7B-4520-EC36-2245DF5E712C}"/>
              </a:ext>
            </a:extLst>
          </p:cNvPr>
          <p:cNvSpPr/>
          <p:nvPr/>
        </p:nvSpPr>
        <p:spPr>
          <a:xfrm>
            <a:off x="4878572" y="4733205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概念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E44DD1-FC4D-129C-DB44-734520C99F85}"/>
              </a:ext>
            </a:extLst>
          </p:cNvPr>
          <p:cNvCxnSpPr>
            <a:cxnSpLocks/>
            <a:stCxn id="8" idx="2"/>
            <a:endCxn id="9" idx="3"/>
          </p:cNvCxnSpPr>
          <p:nvPr/>
        </p:nvCxnSpPr>
        <p:spPr>
          <a:xfrm flipH="1">
            <a:off x="7313428" y="3675339"/>
            <a:ext cx="1417675" cy="1738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331606-3B91-8148-CA6A-09360270C3FA}"/>
              </a:ext>
            </a:extLst>
          </p:cNvPr>
          <p:cNvSpPr txBox="1"/>
          <p:nvPr/>
        </p:nvSpPr>
        <p:spPr>
          <a:xfrm>
            <a:off x="8330993" y="427153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感知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5465FF-A045-C1A0-FF10-FBEE9F7CB9F2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flipH="1" flipV="1">
            <a:off x="3460897" y="3675340"/>
            <a:ext cx="1417675" cy="17383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E43E95C-21B0-4C75-511B-B27BF26E379E}"/>
              </a:ext>
            </a:extLst>
          </p:cNvPr>
          <p:cNvSpPr txBox="1"/>
          <p:nvPr/>
        </p:nvSpPr>
        <p:spPr>
          <a:xfrm>
            <a:off x="3060787" y="427153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推演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665867-79C6-B98A-1766-6682B2BF2BF2}"/>
              </a:ext>
            </a:extLst>
          </p:cNvPr>
          <p:cNvCxnSpPr>
            <a:cxnSpLocks/>
          </p:cNvCxnSpPr>
          <p:nvPr/>
        </p:nvCxnSpPr>
        <p:spPr>
          <a:xfrm flipV="1">
            <a:off x="4678325" y="2793777"/>
            <a:ext cx="283535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C97FE3-369E-8B32-B5DB-B1D079D2B84E}"/>
              </a:ext>
            </a:extLst>
          </p:cNvPr>
          <p:cNvSpPr txBox="1"/>
          <p:nvPr/>
        </p:nvSpPr>
        <p:spPr>
          <a:xfrm>
            <a:off x="5695890" y="23143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应用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E8D3DA-02FC-236C-4627-F2FE3C85607F}"/>
              </a:ext>
            </a:extLst>
          </p:cNvPr>
          <p:cNvCxnSpPr>
            <a:cxnSpLocks/>
          </p:cNvCxnSpPr>
          <p:nvPr/>
        </p:nvCxnSpPr>
        <p:spPr>
          <a:xfrm flipH="1" flipV="1">
            <a:off x="4678325" y="3182660"/>
            <a:ext cx="283535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F362542-4860-DACF-5548-AF3E6586FD21}"/>
              </a:ext>
            </a:extLst>
          </p:cNvPr>
          <p:cNvSpPr txBox="1"/>
          <p:nvPr/>
        </p:nvSpPr>
        <p:spPr>
          <a:xfrm>
            <a:off x="5328801" y="3195934"/>
            <a:ext cx="153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证明</a:t>
            </a:r>
            <a:r>
              <a:rPr kumimoji="1" lang="en-US" altLang="zh-CN" sz="2400" dirty="0"/>
              <a:t>/</a:t>
            </a:r>
            <a:r>
              <a:rPr kumimoji="1" lang="zh-CN" altLang="en-US" sz="2400" dirty="0"/>
              <a:t>证伪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B59B35C9-29B2-7089-04DC-FF6C135CB0C7}"/>
              </a:ext>
            </a:extLst>
          </p:cNvPr>
          <p:cNvCxnSpPr>
            <a:cxnSpLocks/>
            <a:stCxn id="8" idx="0"/>
            <a:endCxn id="8" idx="3"/>
          </p:cNvCxnSpPr>
          <p:nvPr/>
        </p:nvCxnSpPr>
        <p:spPr>
          <a:xfrm rot="16200000" flipH="1">
            <a:off x="8999575" y="2045900"/>
            <a:ext cx="680484" cy="1217428"/>
          </a:xfrm>
          <a:prstGeom prst="curvedConnector4">
            <a:avLst>
              <a:gd name="adj1" fmla="val -139844"/>
              <a:gd name="adj2" fmla="val 154584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2DC9BEC-66CF-8980-7A08-74A094E4E70D}"/>
              </a:ext>
            </a:extLst>
          </p:cNvPr>
          <p:cNvSpPr txBox="1"/>
          <p:nvPr/>
        </p:nvSpPr>
        <p:spPr>
          <a:xfrm>
            <a:off x="10178905" y="11235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直觉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88D0E7-1379-AA52-E9DE-86C88E1716DF}"/>
              </a:ext>
            </a:extLst>
          </p:cNvPr>
          <p:cNvSpPr txBox="1"/>
          <p:nvPr/>
        </p:nvSpPr>
        <p:spPr>
          <a:xfrm>
            <a:off x="10841057" y="1123599"/>
            <a:ext cx="4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⚀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FA8E82-D6AB-0910-F44C-DD969579148F}"/>
              </a:ext>
            </a:extLst>
          </p:cNvPr>
          <p:cNvSpPr txBox="1"/>
          <p:nvPr/>
        </p:nvSpPr>
        <p:spPr>
          <a:xfrm>
            <a:off x="5914368" y="2766294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⚁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CFFDE4-CDA6-40D5-1ECB-ACC200112AEC}"/>
              </a:ext>
            </a:extLst>
          </p:cNvPr>
          <p:cNvSpPr txBox="1"/>
          <p:nvPr/>
        </p:nvSpPr>
        <p:spPr>
          <a:xfrm>
            <a:off x="5887447" y="6094172"/>
            <a:ext cx="4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⚂</a:t>
            </a:r>
          </a:p>
        </p:txBody>
      </p:sp>
    </p:spTree>
    <p:extLst>
      <p:ext uri="{BB962C8B-B14F-4D97-AF65-F5344CB8AC3E}">
        <p14:creationId xmlns:p14="http://schemas.microsoft.com/office/powerpoint/2010/main" val="37358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A789E-5452-6F40-C144-6ED1511F6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D41F-5405-A61C-A5BF-EC89F2D48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2015-2017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西北凯洛格，普林，结婚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490BC-0DD4-ACC2-05A0-C3812F6F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4958" y="6326702"/>
            <a:ext cx="2743200" cy="365125"/>
          </a:xfrm>
        </p:spPr>
        <p:txBody>
          <a:bodyPr/>
          <a:lstStyle/>
          <a:p>
            <a:fld id="{53341505-353E-42B8-8F6F-E36C90761D2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F3BE57-F247-AC6C-ED8F-A9DA96380D2F}"/>
              </a:ext>
            </a:extLst>
          </p:cNvPr>
          <p:cNvSpPr/>
          <p:nvPr/>
        </p:nvSpPr>
        <p:spPr>
          <a:xfrm>
            <a:off x="7513675" y="2314372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实践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185568F1-F58C-9297-7F0D-BC28BF246959}"/>
              </a:ext>
            </a:extLst>
          </p:cNvPr>
          <p:cNvCxnSpPr>
            <a:cxnSpLocks/>
            <a:stCxn id="8" idx="0"/>
            <a:endCxn id="8" idx="3"/>
          </p:cNvCxnSpPr>
          <p:nvPr/>
        </p:nvCxnSpPr>
        <p:spPr>
          <a:xfrm rot="16200000" flipH="1">
            <a:off x="8999575" y="2045900"/>
            <a:ext cx="680484" cy="1217428"/>
          </a:xfrm>
          <a:prstGeom prst="curvedConnector4">
            <a:avLst>
              <a:gd name="adj1" fmla="val -139844"/>
              <a:gd name="adj2" fmla="val 154584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E8F9E73-286E-182F-731A-E1345870FA4E}"/>
              </a:ext>
            </a:extLst>
          </p:cNvPr>
          <p:cNvSpPr txBox="1"/>
          <p:nvPr/>
        </p:nvSpPr>
        <p:spPr>
          <a:xfrm>
            <a:off x="10178905" y="11235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直觉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3D3DE2-473E-A242-5900-5695F2791C6F}"/>
              </a:ext>
            </a:extLst>
          </p:cNvPr>
          <p:cNvSpPr txBox="1"/>
          <p:nvPr/>
        </p:nvSpPr>
        <p:spPr>
          <a:xfrm>
            <a:off x="10841057" y="1123599"/>
            <a:ext cx="4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⚀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405DC-2811-8451-44EC-964EBDEB7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14" y="3429000"/>
            <a:ext cx="6560479" cy="30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5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ECD28-A70A-6515-4D49-65C935490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8436-0626-DB58-126E-8F0C0B98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2017-2023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普林，阿里，罗汉堂，黑推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1BAAD-6AB6-DAFD-3531-29D7F6F1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4958" y="6326702"/>
            <a:ext cx="2743200" cy="365125"/>
          </a:xfrm>
        </p:spPr>
        <p:txBody>
          <a:bodyPr/>
          <a:lstStyle/>
          <a:p>
            <a:fld id="{53341505-353E-42B8-8F6F-E36C90761D2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F1EA3C-8F6D-20D7-D066-8C01EE4DD81C}"/>
              </a:ext>
            </a:extLst>
          </p:cNvPr>
          <p:cNvSpPr/>
          <p:nvPr/>
        </p:nvSpPr>
        <p:spPr>
          <a:xfrm>
            <a:off x="2243469" y="2314373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理论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AD999D9-357B-9E53-2ED5-71D849936FEA}"/>
              </a:ext>
            </a:extLst>
          </p:cNvPr>
          <p:cNvSpPr/>
          <p:nvPr/>
        </p:nvSpPr>
        <p:spPr>
          <a:xfrm>
            <a:off x="7513675" y="2314372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实践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230A04-D74C-F98A-1214-1BDAFB662788}"/>
              </a:ext>
            </a:extLst>
          </p:cNvPr>
          <p:cNvSpPr/>
          <p:nvPr/>
        </p:nvSpPr>
        <p:spPr>
          <a:xfrm>
            <a:off x="4878572" y="4733205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概念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1CAE07-8EF3-F15F-18F6-729AF1B56B7E}"/>
              </a:ext>
            </a:extLst>
          </p:cNvPr>
          <p:cNvCxnSpPr>
            <a:cxnSpLocks/>
            <a:stCxn id="8" idx="2"/>
            <a:endCxn id="9" idx="3"/>
          </p:cNvCxnSpPr>
          <p:nvPr/>
        </p:nvCxnSpPr>
        <p:spPr>
          <a:xfrm flipH="1">
            <a:off x="7313428" y="3675339"/>
            <a:ext cx="1417675" cy="1738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335458-DBBB-817E-7041-5C2A2B3D5555}"/>
              </a:ext>
            </a:extLst>
          </p:cNvPr>
          <p:cNvSpPr txBox="1"/>
          <p:nvPr/>
        </p:nvSpPr>
        <p:spPr>
          <a:xfrm>
            <a:off x="8330993" y="427153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感知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EA4727-9CB2-61EB-D1E8-00EED77A6A4C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flipH="1" flipV="1">
            <a:off x="3460897" y="3675340"/>
            <a:ext cx="1417675" cy="17383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39B202-5368-7876-7733-7DE95CB7E8FA}"/>
              </a:ext>
            </a:extLst>
          </p:cNvPr>
          <p:cNvSpPr txBox="1"/>
          <p:nvPr/>
        </p:nvSpPr>
        <p:spPr>
          <a:xfrm>
            <a:off x="3060787" y="427153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推演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F7FAC0-83EF-8230-CD09-EBC1936CAB43}"/>
              </a:ext>
            </a:extLst>
          </p:cNvPr>
          <p:cNvCxnSpPr>
            <a:cxnSpLocks/>
          </p:cNvCxnSpPr>
          <p:nvPr/>
        </p:nvCxnSpPr>
        <p:spPr>
          <a:xfrm flipV="1">
            <a:off x="4678325" y="2793777"/>
            <a:ext cx="283535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C45AE0E-1EAA-4EB0-9CF0-A2F42FE3B277}"/>
              </a:ext>
            </a:extLst>
          </p:cNvPr>
          <p:cNvSpPr txBox="1"/>
          <p:nvPr/>
        </p:nvSpPr>
        <p:spPr>
          <a:xfrm>
            <a:off x="5695890" y="23143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应用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C835C3-DA28-47AB-C1D5-C53C485F36AF}"/>
              </a:ext>
            </a:extLst>
          </p:cNvPr>
          <p:cNvCxnSpPr>
            <a:cxnSpLocks/>
          </p:cNvCxnSpPr>
          <p:nvPr/>
        </p:nvCxnSpPr>
        <p:spPr>
          <a:xfrm flipH="1" flipV="1">
            <a:off x="4678325" y="3182660"/>
            <a:ext cx="283535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54127E2-283A-BBAD-D2B3-2D9AD52EF88C}"/>
              </a:ext>
            </a:extLst>
          </p:cNvPr>
          <p:cNvSpPr txBox="1"/>
          <p:nvPr/>
        </p:nvSpPr>
        <p:spPr>
          <a:xfrm>
            <a:off x="5328801" y="3195934"/>
            <a:ext cx="153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证明</a:t>
            </a:r>
            <a:r>
              <a:rPr kumimoji="1" lang="en-US" altLang="zh-CN" sz="2400" dirty="0"/>
              <a:t>/</a:t>
            </a:r>
            <a:r>
              <a:rPr kumimoji="1" lang="zh-CN" altLang="en-US" sz="2400" dirty="0"/>
              <a:t>证伪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82FF5075-7ECB-08D6-1A22-934960EAFCA7}"/>
              </a:ext>
            </a:extLst>
          </p:cNvPr>
          <p:cNvCxnSpPr>
            <a:cxnSpLocks/>
            <a:stCxn id="8" idx="0"/>
            <a:endCxn id="8" idx="3"/>
          </p:cNvCxnSpPr>
          <p:nvPr/>
        </p:nvCxnSpPr>
        <p:spPr>
          <a:xfrm rot="16200000" flipH="1">
            <a:off x="8999575" y="2045900"/>
            <a:ext cx="680484" cy="1217428"/>
          </a:xfrm>
          <a:prstGeom prst="curvedConnector4">
            <a:avLst>
              <a:gd name="adj1" fmla="val -139844"/>
              <a:gd name="adj2" fmla="val 154584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5EA2071-74F4-9384-C16C-C566A55E22A0}"/>
              </a:ext>
            </a:extLst>
          </p:cNvPr>
          <p:cNvSpPr txBox="1"/>
          <p:nvPr/>
        </p:nvSpPr>
        <p:spPr>
          <a:xfrm>
            <a:off x="10178905" y="11235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直觉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33FD4E-C929-9A0A-40A4-730CA0B44575}"/>
              </a:ext>
            </a:extLst>
          </p:cNvPr>
          <p:cNvSpPr txBox="1"/>
          <p:nvPr/>
        </p:nvSpPr>
        <p:spPr>
          <a:xfrm>
            <a:off x="10841057" y="1123599"/>
            <a:ext cx="4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⚀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4EFB8E-FBB5-6860-3D0F-14FC038ECE91}"/>
              </a:ext>
            </a:extLst>
          </p:cNvPr>
          <p:cNvSpPr txBox="1"/>
          <p:nvPr/>
        </p:nvSpPr>
        <p:spPr>
          <a:xfrm>
            <a:off x="5914368" y="2766294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⚁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076698-6A2D-326C-C18A-AD22D31C9805}"/>
              </a:ext>
            </a:extLst>
          </p:cNvPr>
          <p:cNvSpPr txBox="1"/>
          <p:nvPr/>
        </p:nvSpPr>
        <p:spPr>
          <a:xfrm>
            <a:off x="5887447" y="6094172"/>
            <a:ext cx="4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⚂</a:t>
            </a:r>
          </a:p>
        </p:txBody>
      </p:sp>
    </p:spTree>
    <p:extLst>
      <p:ext uri="{BB962C8B-B14F-4D97-AF65-F5344CB8AC3E}">
        <p14:creationId xmlns:p14="http://schemas.microsoft.com/office/powerpoint/2010/main" val="67749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1011F-E919-0A41-1D26-954A46339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FC88-F565-EF2E-B05D-2451B3B2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牛津，湖畔，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OxSci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1DE28-2B8C-5495-FFF4-653BDAB7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4958" y="6326702"/>
            <a:ext cx="2743200" cy="365125"/>
          </a:xfrm>
        </p:spPr>
        <p:txBody>
          <a:bodyPr/>
          <a:lstStyle/>
          <a:p>
            <a:fld id="{53341505-353E-42B8-8F6F-E36C90761D2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991420B-4FDD-2EBC-8968-8DA007A22274}"/>
              </a:ext>
            </a:extLst>
          </p:cNvPr>
          <p:cNvSpPr/>
          <p:nvPr/>
        </p:nvSpPr>
        <p:spPr>
          <a:xfrm>
            <a:off x="2243469" y="2314373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理论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4D499CF-8C12-5096-FFCD-00EDCAFA61C6}"/>
              </a:ext>
            </a:extLst>
          </p:cNvPr>
          <p:cNvSpPr/>
          <p:nvPr/>
        </p:nvSpPr>
        <p:spPr>
          <a:xfrm>
            <a:off x="7513675" y="2314372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实践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736B826-B5A3-0A3A-2469-905613577753}"/>
              </a:ext>
            </a:extLst>
          </p:cNvPr>
          <p:cNvSpPr/>
          <p:nvPr/>
        </p:nvSpPr>
        <p:spPr>
          <a:xfrm>
            <a:off x="4878572" y="4733205"/>
            <a:ext cx="2434856" cy="13609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ysClr val="windowText" lastClr="000000"/>
                </a:solidFill>
              </a:rPr>
              <a:t>概念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3202AC-08E9-1D3D-EEA0-446253F16644}"/>
              </a:ext>
            </a:extLst>
          </p:cNvPr>
          <p:cNvCxnSpPr>
            <a:cxnSpLocks/>
            <a:stCxn id="8" idx="2"/>
            <a:endCxn id="9" idx="3"/>
          </p:cNvCxnSpPr>
          <p:nvPr/>
        </p:nvCxnSpPr>
        <p:spPr>
          <a:xfrm flipH="1">
            <a:off x="7313428" y="3675339"/>
            <a:ext cx="1417675" cy="1738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468F699-A00C-8101-ECA3-E2A9489FCF4C}"/>
              </a:ext>
            </a:extLst>
          </p:cNvPr>
          <p:cNvSpPr txBox="1"/>
          <p:nvPr/>
        </p:nvSpPr>
        <p:spPr>
          <a:xfrm>
            <a:off x="8330993" y="427153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感知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2A8C8F-45DE-8065-174B-DE62F7F35C12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flipH="1" flipV="1">
            <a:off x="3460897" y="3675340"/>
            <a:ext cx="1417675" cy="17383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E70A57-1090-8548-9CF1-903A425ACB81}"/>
              </a:ext>
            </a:extLst>
          </p:cNvPr>
          <p:cNvSpPr txBox="1"/>
          <p:nvPr/>
        </p:nvSpPr>
        <p:spPr>
          <a:xfrm>
            <a:off x="3060787" y="427153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推演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460FC5-BE6B-D404-0B1C-759FA5E4F4D3}"/>
              </a:ext>
            </a:extLst>
          </p:cNvPr>
          <p:cNvCxnSpPr>
            <a:cxnSpLocks/>
          </p:cNvCxnSpPr>
          <p:nvPr/>
        </p:nvCxnSpPr>
        <p:spPr>
          <a:xfrm flipV="1">
            <a:off x="4678325" y="2793777"/>
            <a:ext cx="283535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E47E2EF-8FDC-0C8E-2BBD-6F2BBE26F21F}"/>
              </a:ext>
            </a:extLst>
          </p:cNvPr>
          <p:cNvSpPr txBox="1"/>
          <p:nvPr/>
        </p:nvSpPr>
        <p:spPr>
          <a:xfrm>
            <a:off x="5695890" y="23143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应用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913BE7-4950-63D2-9346-2EE2473F624F}"/>
              </a:ext>
            </a:extLst>
          </p:cNvPr>
          <p:cNvCxnSpPr>
            <a:cxnSpLocks/>
          </p:cNvCxnSpPr>
          <p:nvPr/>
        </p:nvCxnSpPr>
        <p:spPr>
          <a:xfrm flipH="1" flipV="1">
            <a:off x="4678325" y="3182660"/>
            <a:ext cx="283535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8B7CCD1-B5D6-87FF-B9BA-78A20CF85F76}"/>
              </a:ext>
            </a:extLst>
          </p:cNvPr>
          <p:cNvSpPr txBox="1"/>
          <p:nvPr/>
        </p:nvSpPr>
        <p:spPr>
          <a:xfrm>
            <a:off x="5328801" y="3195934"/>
            <a:ext cx="153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证明</a:t>
            </a:r>
            <a:r>
              <a:rPr kumimoji="1" lang="en-US" altLang="zh-CN" sz="2400" dirty="0"/>
              <a:t>/</a:t>
            </a:r>
            <a:r>
              <a:rPr kumimoji="1" lang="zh-CN" altLang="en-US" sz="2400" dirty="0"/>
              <a:t>证伪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64CB1879-C23A-9A73-B293-E4B2A6047C5C}"/>
              </a:ext>
            </a:extLst>
          </p:cNvPr>
          <p:cNvCxnSpPr>
            <a:cxnSpLocks/>
            <a:stCxn id="8" idx="0"/>
            <a:endCxn id="8" idx="3"/>
          </p:cNvCxnSpPr>
          <p:nvPr/>
        </p:nvCxnSpPr>
        <p:spPr>
          <a:xfrm rot="16200000" flipH="1">
            <a:off x="8999575" y="2045900"/>
            <a:ext cx="680484" cy="1217428"/>
          </a:xfrm>
          <a:prstGeom prst="curvedConnector4">
            <a:avLst>
              <a:gd name="adj1" fmla="val -139844"/>
              <a:gd name="adj2" fmla="val 154584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3A58600-7874-3765-2F31-AF8E95DA8DA1}"/>
              </a:ext>
            </a:extLst>
          </p:cNvPr>
          <p:cNvSpPr txBox="1"/>
          <p:nvPr/>
        </p:nvSpPr>
        <p:spPr>
          <a:xfrm>
            <a:off x="10178905" y="11235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直觉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E6349B-E433-E0A3-E3A7-6F5A879CBFD6}"/>
              </a:ext>
            </a:extLst>
          </p:cNvPr>
          <p:cNvSpPr txBox="1"/>
          <p:nvPr/>
        </p:nvSpPr>
        <p:spPr>
          <a:xfrm>
            <a:off x="10841057" y="1123599"/>
            <a:ext cx="4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⚀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29BEE9-8635-9945-8401-589ED3009CDB}"/>
              </a:ext>
            </a:extLst>
          </p:cNvPr>
          <p:cNvSpPr txBox="1"/>
          <p:nvPr/>
        </p:nvSpPr>
        <p:spPr>
          <a:xfrm>
            <a:off x="5914368" y="2766294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⚁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E4097B-259F-B0AE-E711-00475502C420}"/>
              </a:ext>
            </a:extLst>
          </p:cNvPr>
          <p:cNvSpPr txBox="1"/>
          <p:nvPr/>
        </p:nvSpPr>
        <p:spPr>
          <a:xfrm>
            <a:off x="5887447" y="6094172"/>
            <a:ext cx="4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⚂</a:t>
            </a:r>
          </a:p>
        </p:txBody>
      </p:sp>
    </p:spTree>
    <p:extLst>
      <p:ext uri="{BB962C8B-B14F-4D97-AF65-F5344CB8AC3E}">
        <p14:creationId xmlns:p14="http://schemas.microsoft.com/office/powerpoint/2010/main" val="2127685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29747</TotalTime>
  <Words>160</Words>
  <Application>Microsoft Macintosh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湖畔家访</vt:lpstr>
      <vt:lpstr>我与世界</vt:lpstr>
      <vt:lpstr>1991-2006 湖北仙桃</vt:lpstr>
      <vt:lpstr>2006-2009 湖北武汉，高中，书记</vt:lpstr>
      <vt:lpstr>2009-2013 清华，生物，普渡，创业</vt:lpstr>
      <vt:lpstr>2013-2015 北大，学术路，哈佛，E变I</vt:lpstr>
      <vt:lpstr>2015-2017 西北凯洛格，普林，结婚</vt:lpstr>
      <vt:lpstr>2017-2023 普林，阿里，罗汉堂，黑推</vt:lpstr>
      <vt:lpstr>2023- 牛津，湖畔，OxSci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Shumiao Ouyang</dc:creator>
  <cp:lastModifiedBy>S Ouyang</cp:lastModifiedBy>
  <cp:revision>408</cp:revision>
  <cp:lastPrinted>2021-12-16T15:17:42Z</cp:lastPrinted>
  <dcterms:created xsi:type="dcterms:W3CDTF">2020-09-02T12:06:46Z</dcterms:created>
  <dcterms:modified xsi:type="dcterms:W3CDTF">2025-08-27T23:23:38Z</dcterms:modified>
</cp:coreProperties>
</file>